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75" r:id="rId4"/>
    <p:sldId id="288" r:id="rId5"/>
    <p:sldId id="276" r:id="rId6"/>
    <p:sldId id="277" r:id="rId7"/>
    <p:sldId id="278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37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98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3032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15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9335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62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05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09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316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500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437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980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1632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179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7941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234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47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113569-E2C4-460C-A305-924521258A24}"/>
              </a:ext>
            </a:extLst>
          </p:cNvPr>
          <p:cNvSpPr txBox="1"/>
          <p:nvPr/>
        </p:nvSpPr>
        <p:spPr>
          <a:xfrm>
            <a:off x="1596189" y="423628"/>
            <a:ext cx="899962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Man-made / anthropogenic disasters</a:t>
            </a:r>
            <a:endParaRPr lang="en-IN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5B99E3-D08D-425E-89DE-734F96EAAE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9011" y="1223847"/>
            <a:ext cx="8999621" cy="533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1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413901-E116-43B3-B03C-1AC45E0F94EE}"/>
              </a:ext>
            </a:extLst>
          </p:cNvPr>
          <p:cNvSpPr txBox="1"/>
          <p:nvPr/>
        </p:nvSpPr>
        <p:spPr>
          <a:xfrm>
            <a:off x="308261" y="75104"/>
            <a:ext cx="11575473" cy="211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Fires in forests, homes, factories,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godowns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jungles, may lead to death of many people due to burns and asphyxiation.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59100-BF6D-4681-AC96-0206E17DF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51" y="1857603"/>
            <a:ext cx="8189495" cy="47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4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2E4066-EE43-48B6-B23B-F5337486A799}"/>
              </a:ext>
            </a:extLst>
          </p:cNvPr>
          <p:cNvSpPr txBox="1"/>
          <p:nvPr/>
        </p:nvSpPr>
        <p:spPr>
          <a:xfrm>
            <a:off x="1" y="174275"/>
            <a:ext cx="12191999" cy="6908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Throwing of burning match sticks on any fire catching material.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Cooking accidents gas leakage.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 electric circuit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Waste material burnt outside roadside may catch fire.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Storage and transportation of explosive material chemical without proper precaution.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Deaths-human / livestock-injuries.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 of human life, plants life, buildings are destroyed, forests are destroyed.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 of flora and fauna.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658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2D4A17-8029-4BC0-B52C-4FCDB08D9430}"/>
              </a:ext>
            </a:extLst>
          </p:cNvPr>
          <p:cNvSpPr txBox="1"/>
          <p:nvPr/>
        </p:nvSpPr>
        <p:spPr>
          <a:xfrm>
            <a:off x="1059873" y="602673"/>
            <a:ext cx="10848109" cy="273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Remedies—Precautions</a:t>
            </a:r>
            <a:r>
              <a:rPr lang="en-US" sz="28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leave any burning material in forests or anywhere.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careful while cooking.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Electric wires should be checked after intervals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69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B60DDA-C53C-4C69-9C81-3FAC1A89129F}"/>
              </a:ext>
            </a:extLst>
          </p:cNvPr>
          <p:cNvSpPr txBox="1"/>
          <p:nvPr/>
        </p:nvSpPr>
        <p:spPr>
          <a:xfrm>
            <a:off x="959853" y="383994"/>
            <a:ext cx="11389894" cy="1616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2.Road accidents and railway accidents 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 accidents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BAF41-3E39-4CEC-A9E9-AE7F71910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11" y="2000847"/>
            <a:ext cx="8518358" cy="465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1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04E7C6-4D21-4360-B36D-8210358E8FDC}"/>
              </a:ext>
            </a:extLst>
          </p:cNvPr>
          <p:cNvSpPr txBox="1"/>
          <p:nvPr/>
        </p:nvSpPr>
        <p:spPr>
          <a:xfrm>
            <a:off x="332509" y="241361"/>
            <a:ext cx="118594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Small size of roads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traffic/over crowding of vehicles.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following traffic rules.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Driving without license.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Driving in drunken states.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speeding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 of life, vehicles etc.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Precautions</a:t>
            </a: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 size should be increased.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roads flyovers and bypass roads should be constructed.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should follow traffic rules.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681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FE3042-A42F-4FE7-B2AA-CE1D0FCF2DD1}"/>
              </a:ext>
            </a:extLst>
          </p:cNvPr>
          <p:cNvSpPr txBox="1"/>
          <p:nvPr/>
        </p:nvSpPr>
        <p:spPr>
          <a:xfrm>
            <a:off x="737937" y="513347"/>
            <a:ext cx="109246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Railway Accidents</a:t>
            </a:r>
            <a:endParaRPr lang="en-IN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EF17B4-F28F-4D86-8C52-7F2B49389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0" y="1313566"/>
            <a:ext cx="8983579" cy="52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20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C5CC2A-4596-4468-B865-AAF09AB8FB9E}"/>
              </a:ext>
            </a:extLst>
          </p:cNvPr>
          <p:cNvSpPr txBox="1"/>
          <p:nvPr/>
        </p:nvSpPr>
        <p:spPr>
          <a:xfrm>
            <a:off x="642413" y="0"/>
            <a:ext cx="11224006" cy="3914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mistake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Damage of railway tracks due to floods, earthquakes etc.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romanL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 in coaches</a:t>
            </a: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Air accidents  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romanL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8D652-4878-4E6A-9328-F3B08A40A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314" y="3075709"/>
            <a:ext cx="6287001" cy="358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41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8CC1CA-84DC-46DC-A2A1-6B52FD84561C}"/>
              </a:ext>
            </a:extLst>
          </p:cNvPr>
          <p:cNvSpPr txBox="1"/>
          <p:nvPr/>
        </p:nvSpPr>
        <p:spPr>
          <a:xfrm>
            <a:off x="914400" y="465221"/>
            <a:ext cx="8839200" cy="484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 checking of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aeroplanes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before flying, Airports should be constructed away  from residential areas.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accidents,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chemical spills, chemical accidents, nuclear wars, Economic collapse, Dam failure, explosion.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Biological disasters</a:t>
            </a: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Epidemic, pandemic, covid 19, influenza, Dengue, HIV/Aids, flu etc. 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 -19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7905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53ECEF-5DB6-4D7F-B1D8-380C403981A5}"/>
              </a:ext>
            </a:extLst>
          </p:cNvPr>
          <p:cNvSpPr/>
          <p:nvPr/>
        </p:nvSpPr>
        <p:spPr>
          <a:xfrm>
            <a:off x="2454442" y="2101062"/>
            <a:ext cx="66761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53482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168</TotalTime>
  <Words>282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7</cp:revision>
  <dcterms:created xsi:type="dcterms:W3CDTF">2021-10-17T04:24:57Z</dcterms:created>
  <dcterms:modified xsi:type="dcterms:W3CDTF">2022-07-19T17:46:58Z</dcterms:modified>
</cp:coreProperties>
</file>